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#107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12 – 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SP-250415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SP-250415</a:t>
            </a:r>
            <a:endParaRPr lang="de-DE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7302" y="1271588"/>
            <a:ext cx="888942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Rel-20 5GA studies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General</a:t>
            </a:r>
            <a:endParaRPr lang="en-GB" sz="1400" dirty="0"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Further revision of Rel-20 5GA SIDs approved at TSG#107 is allowed during Q2 2025 if required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Rel-20 5GA prioritization will take place in SA#108 also including Study Items with Approved SIDs in SA#107, i.e. those SIDs may be reduced in scope depending on the outcome of a Rel-20 package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attempt to limit the max number of TU per SID/WID to 14 (as endorsed in SP-250341)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NOTE: The SA2 Chair indicated that each of the approved Rel-20 SIDs will be allocated a maximum of 3 TU’s in Q2 2025</a:t>
            </a:r>
          </a:p>
          <a:p>
            <a:pPr eaLnBrk="1" hangingPunct="1">
              <a:defRPr/>
            </a:pPr>
            <a:r>
              <a:rPr lang="en-GB" sz="1400" dirty="0"/>
              <a:t>SMS to Emergency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Scope of moderated discussion shall be limited to the approved stage-1 requirements </a:t>
            </a:r>
          </a:p>
          <a:p>
            <a:pPr eaLnBrk="1" hangingPunct="1">
              <a:defRPr/>
            </a:pPr>
            <a:r>
              <a:rPr lang="en-GB" sz="1400" dirty="0"/>
              <a:t>Ambient IoT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Discussion papers are invited for SA2#168 (April) and moderated discussion should happen after the SA2#168 (April) meeting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 moderated discussion should start in SA2 until SA3 provides input. </a:t>
            </a:r>
          </a:p>
          <a:p>
            <a:pPr eaLnBrk="1" hangingPunct="1">
              <a:defRPr/>
            </a:pPr>
            <a:r>
              <a:rPr lang="en-GB" sz="1400" dirty="0"/>
              <a:t>IMS resiliency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This topic is added to the list of potential Rel-20 5GA topics (See SP-250246 for reference)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Based on CT WGs feedback, moderated discussion in SA2 can start after SA2#168 (April) meeting, if </a:t>
            </a:r>
            <a:r>
              <a:rPr lang="en-GB" sz="1200" dirty="0" smtClean="0">
                <a:cs typeface="ＭＳ Ｐゴシック" charset="0"/>
              </a:rPr>
              <a:t>needed</a:t>
            </a:r>
            <a:endParaRPr lang="en-GB" sz="1200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1400" dirty="0"/>
              <a:t>Architecture Enhancement to support Integrated Sensing and Communication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Any study work on Sensing in Q2 should be limited to common aspects for the study without any RAN specific or UE specific sensing modes. </a:t>
            </a:r>
            <a:r>
              <a:rPr lang="en-GB" sz="1200" dirty="0">
                <a:cs typeface="ＭＳ Ｐゴシック" charset="0"/>
              </a:rPr>
              <a:t>Any UE/RAN aspects will be aligned with RAN after </a:t>
            </a:r>
            <a:r>
              <a:rPr lang="en-GB" sz="1200" dirty="0" smtClean="0">
                <a:cs typeface="ＭＳ Ｐゴシック" charset="0"/>
              </a:rPr>
              <a:t>TSG#10 </a:t>
            </a:r>
            <a:endParaRPr lang="en-GB" sz="1200" dirty="0"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Energy Efficiency and Energy Saving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/>
              <a:t>Core Network Enhanced Support for Artificial Intelligence (AI)/Machine Learning (ML)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US" sz="1200" dirty="0">
                <a:cs typeface="ＭＳ Ｐゴシック" charset="0"/>
              </a:rPr>
              <a:t>For WT#1, SA2 should prioritize WT#1 and attempt to provide response to RAN as requested in their LS. </a:t>
            </a:r>
            <a:endParaRPr lang="en-GB" sz="1200" dirty="0">
              <a:cs typeface="ＭＳ Ｐゴシック" charset="0"/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For WT#2, SA2 can discuss use cases and document agreed use cases and corresponding KI in the TR and, if needed, update the description of WT#2 accordingly in the SID for approval at </a:t>
            </a:r>
            <a:r>
              <a:rPr lang="en-GB" sz="1200" dirty="0" smtClean="0">
                <a:cs typeface="ＭＳ Ｐゴシック" charset="0"/>
              </a:rPr>
              <a:t>SA#108</a:t>
            </a:r>
            <a:endParaRPr lang="en-GB" sz="1200" dirty="0">
              <a:cs typeface="ＭＳ Ｐゴシック" charset="0"/>
            </a:endParaRPr>
          </a:p>
          <a:p>
            <a:pPr eaLnBrk="1" hangingPunct="1">
              <a:defRPr/>
            </a:pPr>
            <a:r>
              <a:rPr lang="en-GB" sz="1400" dirty="0"/>
              <a:t>Integration of satellite components in the 5G architecture Phase 4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prioritize WT#1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WT#2.2 but SA2 should wait for GSMA input before starting work on WT#2.1</a:t>
            </a:r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terms/"/>
    <ds:schemaRef ds:uri="http://www.w3.org/XML/1998/namespac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68868</TotalTime>
  <Words>454</Words>
  <Application>Microsoft Office PowerPoint</Application>
  <PresentationFormat>On-screen Show 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Guidance to SA2 on Rel-20 5GA studies</vt:lpstr>
      <vt:lpstr>Guidance to SA2 on Rel-20 5GA studies</vt:lpstr>
      <vt:lpstr>Guidance to SA2 on Rel-20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2245</cp:revision>
  <cp:lastPrinted>2017-02-24T12:37:51Z</cp:lastPrinted>
  <dcterms:created xsi:type="dcterms:W3CDTF">2008-08-30T09:32:10Z</dcterms:created>
  <dcterms:modified xsi:type="dcterms:W3CDTF">2025-03-14T05:23:24Z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